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4" r:id="rId5"/>
    <p:sldId id="265" r:id="rId6"/>
    <p:sldId id="263" r:id="rId7"/>
    <p:sldId id="262" r:id="rId8"/>
    <p:sldId id="268" r:id="rId9"/>
    <p:sldId id="261" r:id="rId10"/>
    <p:sldId id="267" r:id="rId11"/>
    <p:sldId id="266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1" r:id="rId20"/>
    <p:sldId id="277" r:id="rId21"/>
    <p:sldId id="278" r:id="rId22"/>
    <p:sldId id="280" r:id="rId23"/>
    <p:sldId id="279" r:id="rId24"/>
    <p:sldId id="26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43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AB4B-B802-4AF5-8AFD-5308E9413AA3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7762-2432-4130-B2DD-7BCEC18A1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4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570C-C8D1-4A3E-8A43-2FB030A9D012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E841-0557-404A-B1D1-32B2B80AC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1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20D0-3893-4200-BBF9-0601DFCCB139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ED32-44E6-4A74-9755-BE53088AD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6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B4F5-D065-45FB-B826-347F9ED148CA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350E-46F3-438F-BBBC-49B864B0D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2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6C41-FD91-4CF2-8C41-7743AABC645A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C4F6-DB53-4E75-B4A2-35666DC2D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1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4F16-F19A-4791-A351-5F4091296730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9942-AE6A-46A0-BFA0-E751B1CC6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9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5AEA-DF4A-4E6B-A1D6-C74424C12002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D7B1-CD05-4704-A49E-36D8FA2C3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13B3-62E7-49F4-B8B2-674CD933BB5D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7106-4EE3-443C-AB4A-5218AFD14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7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DBBC-20E3-4196-AC55-EDDA84BC3EB6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38BA-E527-4276-8812-0F369E414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2341-EB05-43A9-8839-7ADA4EDCB846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DDDA8-82F9-44A2-97A0-402F126E9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3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E47A-69A3-4478-BB80-933C250A521E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CA95-D48C-4236-9B45-5E59E9FD1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3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467A14-94C6-4DC4-97E8-9FF176F3A5DB}" type="datetimeFigureOut">
              <a:rPr lang="ru-RU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29DC1-B321-43B3-B066-8FAF83460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h5.ggpht.com/-tS2SPI4QeC0/UntPte700hI/AAAAAAAGdgU/oAc8IG6_zsQ/s1600-h/moskva-1941vostochnijfrontvtorayamir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2;&#1088;&#1072;&#1076;%20&#1085;&#1072;%20&#1050;&#1088;&#1072;&#1089;&#1085;&#1086;&#1081;%20&#1087;&#1083;&#1086;&#1097;&#1072;&#1076;&#1080;%20&#1074;%20&#1052;&#1086;&#1089;&#1082;&#1074;&#1077;%207%20&#1085;&#1086;&#1103;&#1073;&#1088;&#1103;%201941%20&#1075;&#1086;&#1076;&#1072;..mp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hyperlink" Target="&#1052;&#1072;&#1088;&#1082;%20&#1041;&#1077;&#1088;&#1085;&#1077;&#1089;%20&#1061;&#1086;&#1090;&#1103;&#1090;%20&#1083;&#1080;%20&#1088;&#1091;&#1089;&#1089;&#1082;&#1080;&#1077;%20&#1074;&#1086;&#1081;&#1085;&#1099;.mp3" TargetMode="Externa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426993" cy="460851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830065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Исторический парад 1941 года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13157"/>
            <a:ext cx="6370476" cy="463950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758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4293" r="3022"/>
          <a:stretch/>
        </p:blipFill>
        <p:spPr bwMode="auto">
          <a:xfrm>
            <a:off x="251520" y="2204864"/>
            <a:ext cx="8609026" cy="33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Вечером 6 ноября 1941 года состоялось торжественное заседание Московского Совета депутатов трудящихся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4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moskva - 1941 vostochnij front vtoraya mirovaya vojna 76502232817">
            <a:hlinkClick r:id="rId3"/>
          </p:cNvPr>
          <p:cNvPicPr/>
          <p:nvPr/>
        </p:nvPicPr>
        <p:blipFill rotWithShape="1">
          <a:blip r:embed="rId4"/>
          <a:srcRect b="7282"/>
          <a:stretch/>
        </p:blipFill>
        <p:spPr bwMode="auto">
          <a:xfrm>
            <a:off x="1071837" y="620688"/>
            <a:ext cx="7000325" cy="4584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59632" y="5543521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Особую опасность представляла немецкая авиация.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1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2120" y="249289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Танковая бригада, разгруженная с железнодорожных платформ,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шла колонной на Красную площадь.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Библиотека\Documents\Мои документы БИБЛИОТЕКА\ГАНИХИНА\БИБЛИОТЕКА\2016-2017\RIAN_archive_59790_Tanks_heading_for_the_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620688"/>
            <a:ext cx="4257675" cy="5715000"/>
          </a:xfrm>
          <a:prstGeom prst="flowChartAlternateProcess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8298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12474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 утру 7 ноября Красная площадь приобрела праздничный вид 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026494" cy="39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6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13977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Маршал Семён Будённый принимает военный парад 7 ноября 1941 года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74" y="1340768"/>
            <a:ext cx="4056789" cy="28803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3" y="1739485"/>
            <a:ext cx="4040237" cy="309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25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05273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был очень короткий парад, около 25 минут. На параде, как и в мирное время, были представлены пехота, конница, артиллерия, танки,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моряки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1254"/>
            <a:ext cx="6365503" cy="413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1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05273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 ни один из почти 250-ти бомбардировщиков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люфтваффе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 Москве не прорвался.</a:t>
            </a:r>
            <a:endParaRPr lang="ru-RU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733" y="1988840"/>
            <a:ext cx="616053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2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83671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высшие руководители во главе со Сталиным уже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были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Мавзолее</a:t>
            </a:r>
            <a:endParaRPr lang="ru-RU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86849" cy="45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0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83671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1942 году "Оскар" за лучший иностранный фильм документальную ленту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Разгром немецко-фашистских войск под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Москвой».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Picture background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28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83671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арад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продемонстрировал всему миру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несгибаемый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дух и волю народа к победе,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Москва стоит, и мало того - бросает вызов врагу</a:t>
            </a:r>
            <a:endParaRPr lang="ru-RU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8667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8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620688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ноября 1941 года празднуется годовщины </a:t>
            </a: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Дня проведения парада на Красной площади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rusmi.su/userfiles/news/files/r6vuhxr1d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847269"/>
            <a:ext cx="6821809" cy="4536504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1960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90872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Далеко не все знают, что в самый сложный период войны парад прошел не только в Москве и Куйбышеве – запасной столице, но и в соседнем Воронеже. Это событие прошло незамеченным.</a:t>
            </a:r>
            <a:endParaRPr lang="ru-RU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F26BBE-2FF2-465C-882E-088A53DB6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232159"/>
            <a:ext cx="6222086" cy="40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90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62068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июле 1944 г. колонны пленных немецких солдат и офицеров, среди них были  более десяти генералов, в сопровождении конвоиров  прошли по столичным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улицам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42935"/>
            <a:ext cx="6948289" cy="446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8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764704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пленными следовали поливальные машины, символически смывая грязь с асфальта.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 </a:t>
            </a:r>
            <a:endParaRPr lang="ru-RU" sz="2000" dirty="0">
              <a:effectLst/>
            </a:endParaRPr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8" b="10330"/>
          <a:stretch/>
        </p:blipFill>
        <p:spPr bwMode="auto">
          <a:xfrm>
            <a:off x="1403648" y="1772816"/>
            <a:ext cx="695325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03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7754913" y="5949280"/>
            <a:ext cx="1389086" cy="602024"/>
            <a:chOff x="9972600" y="2995685"/>
            <a:chExt cx="2219827" cy="962064"/>
          </a:xfrm>
        </p:grpSpPr>
        <p:sp>
          <p:nvSpPr>
            <p:cNvPr id="12" name="object 69"/>
            <p:cNvSpPr/>
            <p:nvPr/>
          </p:nvSpPr>
          <p:spPr>
            <a:xfrm>
              <a:off x="9972600" y="2995685"/>
              <a:ext cx="2219827" cy="9620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70"/>
            <p:cNvSpPr/>
            <p:nvPr/>
          </p:nvSpPr>
          <p:spPr>
            <a:xfrm>
              <a:off x="11082513" y="3263993"/>
              <a:ext cx="872654" cy="425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6" name="Picture 2" descr="C:\Users\Воронцова В Г\Desktop\iHBaaF81bG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2376" y="3072549"/>
              <a:ext cx="808336" cy="808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484784"/>
            <a:ext cx="4534272" cy="2880319"/>
          </a:xfrm>
        </p:spPr>
        <p:txBody>
          <a:bodyPr/>
          <a:lstStyle/>
          <a:p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Вспомнить вдруг о том, какой ценою</a:t>
            </a:r>
            <a:b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</a:b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Куплен был наш каждый мирный день!</a:t>
            </a:r>
            <a:b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</a:b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1288499"/>
            <a:ext cx="82809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latin typeface="Bookman Old Style" panose="02050604050505020204" pitchFamily="18" charset="0"/>
              </a:rPr>
              <a:t>Спасибо </a:t>
            </a:r>
          </a:p>
          <a:p>
            <a:pPr algn="ctr"/>
            <a:r>
              <a:rPr lang="ru-RU" sz="7200" dirty="0" smtClean="0">
                <a:latin typeface="Bookman Old Style" panose="02050604050505020204" pitchFamily="18" charset="0"/>
              </a:rPr>
              <a:t>за внимание!</a:t>
            </a:r>
            <a:endParaRPr lang="ru-RU" sz="6000" b="1" i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5615529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Подготовила учитель истории МОУ «ЛСОШ № 2</a:t>
            </a:r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С.В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. Зверева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86" y="332656"/>
            <a:ext cx="6669509" cy="48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276924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 годы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Великой Отечественной войны были произведены: каждый второй автомат, каждый третий миномет, каждый четвертый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снаряд…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9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202263" cy="465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445224"/>
            <a:ext cx="6994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Москва приобрела облик военного города: улицы пересекли ряды «ежей» </a:t>
            </a:r>
          </a:p>
        </p:txBody>
      </p:sp>
    </p:spTree>
    <p:extLst>
      <p:ext uri="{BB962C8B-B14F-4D97-AF65-F5344CB8AC3E}">
        <p14:creationId xmlns:p14="http://schemas.microsoft.com/office/powerpoint/2010/main" val="31266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8990"/>
            <a:ext cx="7780924" cy="485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62068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Маскировка Кремля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0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5"/>
          <a:stretch/>
        </p:blipFill>
        <p:spPr bwMode="auto">
          <a:xfrm>
            <a:off x="607268" y="1700808"/>
            <a:ext cx="7929463" cy="468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5" y="76470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Сбитый немецкий самолёт в Москве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59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05413"/>
            <a:ext cx="4494234" cy="31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764704"/>
            <a:ext cx="6539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 оставшиеся в Москве были заняты на производстве, дежурили на крышах домов, проверяли светомаскировку, рыли окопы.</a:t>
            </a:r>
          </a:p>
          <a:p>
            <a:pPr algn="ctr"/>
            <a:r>
              <a:rPr lang="ru-RU" dirty="0"/>
              <a:t> </a:t>
            </a:r>
            <a:endParaRPr lang="ru-RU" dirty="0">
              <a:effectLst/>
            </a:endParaRP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r="16988"/>
          <a:stretch/>
        </p:blipFill>
        <p:spPr bwMode="auto">
          <a:xfrm>
            <a:off x="468892" y="1916832"/>
            <a:ext cx="3118660" cy="31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4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74507" cy="46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692696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просьбе фронтовиков для армии из Германии были высланы вагоны с новой парадной формой, памятными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медалями…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1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3600" dirty="0" smtClean="0">
              <a:solidFill>
                <a:srgbClr val="00B0F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3993" y="836712"/>
            <a:ext cx="5662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Часть войск прямо с парада направлялась на фронт, на передовые позиции. </a:t>
            </a: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54336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479610"/>
      </p:ext>
    </p:extLst>
  </p:cSld>
  <p:clrMapOvr>
    <a:masterClrMapping/>
  </p:clrMapOvr>
</p:sld>
</file>

<file path=ppt/theme/theme1.xml><?xml version="1.0" encoding="utf-8"?>
<a:theme xmlns:a="http://schemas.openxmlformats.org/drawingml/2006/main" name="Россия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Россия3</Template>
  <TotalTime>117</TotalTime>
  <Words>339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Bookman Old Style</vt:lpstr>
      <vt:lpstr>Calibri</vt:lpstr>
      <vt:lpstr>Times New Roman</vt:lpstr>
      <vt:lpstr>Россия3</vt:lpstr>
      <vt:lpstr>Исторический парад 1941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Вспомнить вдруг о том, какой ценою Куплен был наш каждый мирный день!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Orla Maplen</dc:creator>
  <cp:lastModifiedBy>ACER</cp:lastModifiedBy>
  <cp:revision>21</cp:revision>
  <dcterms:created xsi:type="dcterms:W3CDTF">2017-04-13T11:18:25Z</dcterms:created>
  <dcterms:modified xsi:type="dcterms:W3CDTF">2024-12-03T11:29:14Z</dcterms:modified>
</cp:coreProperties>
</file>